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82" r:id="rId3"/>
    <p:sldId id="270" r:id="rId4"/>
    <p:sldId id="258" r:id="rId5"/>
    <p:sldId id="272" r:id="rId6"/>
    <p:sldId id="271" r:id="rId7"/>
    <p:sldId id="273" r:id="rId8"/>
    <p:sldId id="259" r:id="rId9"/>
    <p:sldId id="284" r:id="rId10"/>
    <p:sldId id="274" r:id="rId11"/>
    <p:sldId id="279" r:id="rId12"/>
    <p:sldId id="285" r:id="rId13"/>
    <p:sldId id="260" r:id="rId14"/>
    <p:sldId id="261" r:id="rId15"/>
    <p:sldId id="275" r:id="rId16"/>
    <p:sldId id="262" r:id="rId17"/>
    <p:sldId id="276" r:id="rId18"/>
    <p:sldId id="266" r:id="rId19"/>
    <p:sldId id="277" r:id="rId20"/>
    <p:sldId id="278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74" autoAdjust="0"/>
    <p:restoredTop sz="94346" autoAdjust="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F45E-16B2-4CC6-88AE-9C23EBA76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54CD-8838-49C6-A19C-8A1475003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4913-453C-4C56-8F8C-187E01B14F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6B303-4585-4E95-8051-B928B669A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BF74-4FA0-4C86-A708-11AEDEF8E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14BB-368C-4510-8F8C-063B4C5D2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DDD8-5A9E-4F60-9DEC-CBA5F92F8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44E5-F37A-4FFA-940B-D4E867A07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6E5B-3330-4CFC-B7B8-25D1291C5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F746-1794-4D2C-B40A-2681FFB37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B91C-24BD-475F-9DA8-A2BDCBA75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94AB26E-97CB-4753-B3A5-39A78D52B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Stephen_Wolfram_PR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greensteininstitute.com/wp-content/uploads/2009/04/fractions1.jpg&amp;imgrefurl=http://www.greensteininstitute.com/?p=2171&amp;usg=__-Wv47vabZMFIDwayvxkw2hbl4ng=&amp;h=428&amp;w=600&amp;sz=103&amp;hl=en&amp;start=4&amp;um=1&amp;tbnid=tkOmEd3xTYKBIM:&amp;tbnh=96&amp;tbnw=135&amp;prev=/images?q=fractions&amp;hl=en&amp;um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/imgres?imgurl=http://theletter.co.uk/images/lc/wolfram_alpha.jpg&amp;imgrefurl=http://theletter.co.uk/tag/Wolfram+Alpha&amp;usg=__WaScs4LaXofrDIO-aiadvzSd4P4=&amp;h=260&amp;w=260&amp;sz=26&amp;hl=en&amp;start=18&amp;um=1&amp;tbnid=iA3Ee9Qd7J119M:&amp;tbnh=112&amp;tbnw=112&amp;prev=/images?q=wolfram+alpha&amp;hl=en&amp;um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hyperlink" Target="http://images.google.com/imgres?imgurl=http://digitaldrums.files.wordpress.com/2009/05/cwmk6z.jpg&amp;imgrefurl=http://digitaldrums.wordpress.com/2009/07/10/wolfram-alpha-easter-eggs/&amp;usg=__45Kw5STH9ORRZVYN7wgLsmgMyDk=&amp;h=457&amp;w=500&amp;sz=21&amp;hl=en&amp;start=12&amp;um=1&amp;tbnid=yA4WWxdgzwMHNM:&amp;tbnh=119&amp;tbnw=130&amp;prev=/images?q=wolfram+alpha&amp;hl=en&amp;um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://www.wolframalph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imgres?imgurl=http://www.rso.cornell.edu/hellenic/images/stories/computer.jpg&amp;imgrefurl=http://www.rso.cornell.edu/hellenic/&amp;usg=__AZb8nTJ-QWU8e73qqlxgP58gR-o=&amp;h=1050&amp;w=1050&amp;sz=116&amp;hl=en&amp;start=2&amp;um=1&amp;tbnid=xQeFaKVdKfHNwM:&amp;tbnh=150&amp;tbnw=150&amp;prev=/images?q=computer&amp;hl=en&amp;um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olframalpha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Wolfram Alpha It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9702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 b="1" smtClean="0"/>
              <a:t>Kristin Zells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smtClean="0"/>
              <a:t>Marisa Gopaul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smtClean="0"/>
              <a:t>Mackenzie Tuchrelo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smtClean="0"/>
          </a:p>
          <a:p>
            <a:pPr algn="ctr" eaLnBrk="1" hangingPunct="1">
              <a:lnSpc>
                <a:spcPct val="90000"/>
              </a:lnSpc>
            </a:pPr>
            <a:r>
              <a:rPr lang="en-US" sz="2400" smtClean="0"/>
              <a:t>SUNY Fredonia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smtClean="0"/>
              <a:t>AMTNYS 2009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smtClean="0"/>
              <a:t>Buffalo, NY</a:t>
            </a:r>
          </a:p>
        </p:txBody>
      </p:sp>
      <p:pic>
        <p:nvPicPr>
          <p:cNvPr id="4100" name="Picture 7" descr="http://theletter.co.uk/images/lc/wolfram_alp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11430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smtClean="0"/>
              <a:t>Geometry Scavenger Hunt: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8301038" cy="5791200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Regents Review: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b="1" u="sng" smtClean="0"/>
              <a:t>(Integrated Algebra: June 2009 Exam)</a:t>
            </a:r>
          </a:p>
          <a:p>
            <a:pPr eaLnBrk="1" hangingPunct="1"/>
            <a:r>
              <a:rPr lang="en-US" b="1" smtClean="0"/>
              <a:t>What are the roots of the equation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                                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(1) 1 and 7          (3) −1 and −6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(2) −1 and 7        (4) 1 and 6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Regents Answer: (4) 1 and 6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066800" y="2743200"/>
          <a:ext cx="2819400" cy="439738"/>
        </p:xfrm>
        <a:graphic>
          <a:graphicData uri="http://schemas.openxmlformats.org/presentationml/2006/ole">
            <p:oleObj spid="_x0000_s1026" name="Equation" r:id="rId3" imgW="914400" imgH="203040" progId="Equation.3">
              <p:embed/>
            </p:oleObj>
          </a:graphicData>
        </a:graphic>
      </p:graphicFrame>
      <p:pic>
        <p:nvPicPr>
          <p:cNvPr id="1029" name="Picture 6" descr="MPj043953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76800"/>
            <a:ext cx="2514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From Wolfram Alpha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eaLnBrk="1" hangingPunct="1"/>
            <a:r>
              <a:rPr lang="en-US" u="sng" smtClean="0"/>
              <a:t>Type in: </a:t>
            </a:r>
            <a:r>
              <a:rPr lang="en-US" i="1" smtClean="0"/>
              <a:t>x^</a:t>
            </a:r>
            <a:r>
              <a:rPr lang="en-US" smtClean="0"/>
              <a:t>2 − 7</a:t>
            </a:r>
            <a:r>
              <a:rPr lang="en-US" i="1" smtClean="0"/>
              <a:t>x </a:t>
            </a:r>
            <a:r>
              <a:rPr lang="en-US" smtClean="0"/>
              <a:t>+ 6 = 0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OR</a:t>
            </a:r>
          </a:p>
          <a:p>
            <a:pPr eaLnBrk="1" hangingPunct="1"/>
            <a:endParaRPr lang="en-US" u="sng" smtClean="0"/>
          </a:p>
          <a:p>
            <a:pPr eaLnBrk="1" hangingPunct="1"/>
            <a:r>
              <a:rPr lang="en-US" u="sng" smtClean="0"/>
              <a:t>Type in: </a:t>
            </a:r>
            <a:r>
              <a:rPr lang="en-US" i="1" smtClean="0"/>
              <a:t>x squared minus seven x plus six equals zero </a:t>
            </a:r>
            <a:r>
              <a:rPr lang="en-US" smtClean="0"/>
              <a:t>into Wolfram Alpha</a:t>
            </a:r>
          </a:p>
          <a:p>
            <a:pPr lvl="4" eaLnBrk="1" hangingPunct="1">
              <a:buFont typeface="Wingdings" pitchFamily="2" charset="2"/>
              <a:buNone/>
            </a:pPr>
            <a:endParaRPr lang="en-US" sz="3000" smtClean="0"/>
          </a:p>
          <a:p>
            <a:pPr lvl="4" eaLnBrk="1" hangingPunct="1">
              <a:buFont typeface="Wingdings" pitchFamily="2" charset="2"/>
              <a:buNone/>
            </a:pPr>
            <a:endParaRPr lang="en-US" sz="30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6388" name="Picture 5" descr="MPj04018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876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Regents Review: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/>
            <a:r>
              <a:rPr lang="en-US" sz="2000" u="sng" smtClean="0"/>
              <a:t>(Math B Exam: June 2009)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b="1" smtClean="0"/>
              <a:t>When the sum of −4 + 8</a:t>
            </a:r>
            <a:r>
              <a:rPr lang="en-US" b="1" i="1" smtClean="0"/>
              <a:t>i </a:t>
            </a:r>
            <a:r>
              <a:rPr lang="en-US" b="1" smtClean="0"/>
              <a:t>and 2 − 9</a:t>
            </a:r>
            <a:r>
              <a:rPr lang="en-US" b="1" i="1" smtClean="0"/>
              <a:t>i </a:t>
            </a:r>
            <a:r>
              <a:rPr lang="en-US" b="1" smtClean="0"/>
              <a:t>is graphed, in which quadrant does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it lie?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(1) I       (3) III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(2) II      (4) IV</a:t>
            </a:r>
          </a:p>
          <a:p>
            <a:pPr eaLnBrk="1" hangingPunct="1"/>
            <a:r>
              <a:rPr lang="en-US" smtClean="0"/>
              <a:t>Regents Answer: (3) III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8436" name="Picture 5" descr="MCj043253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Regents Review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11663"/>
          </a:xfrm>
        </p:spPr>
        <p:txBody>
          <a:bodyPr/>
          <a:lstStyle/>
          <a:p>
            <a:pPr eaLnBrk="1" hangingPunct="1"/>
            <a:r>
              <a:rPr lang="en-US" sz="2000" u="sng" smtClean="0"/>
              <a:t>(Math B Exam:  January 2008)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  <a:p>
            <a:pPr eaLnBrk="1" hangingPunct="1"/>
            <a:r>
              <a:rPr lang="en-US" b="1" smtClean="0"/>
              <a:t>The expression cos (π – </a:t>
            </a:r>
            <a:r>
              <a:rPr lang="en-US" b="1" i="1" smtClean="0"/>
              <a:t>x</a:t>
            </a:r>
            <a:r>
              <a:rPr lang="en-US" b="1" smtClean="0"/>
              <a:t>) is equivalent to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(1) sin </a:t>
            </a:r>
            <a:r>
              <a:rPr lang="en-US" i="1" smtClean="0"/>
              <a:t>x 		</a:t>
            </a:r>
            <a:r>
              <a:rPr lang="en-US" smtClean="0"/>
              <a:t>(3) cos </a:t>
            </a:r>
            <a:r>
              <a:rPr lang="en-US" i="1" smtClean="0"/>
              <a:t>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(2) –sin </a:t>
            </a:r>
            <a:r>
              <a:rPr lang="en-US" i="1" smtClean="0"/>
              <a:t>x 	</a:t>
            </a:r>
            <a:r>
              <a:rPr lang="en-US" smtClean="0"/>
              <a:t>(4) –cos </a:t>
            </a:r>
            <a:r>
              <a:rPr lang="en-US" i="1" smtClean="0"/>
              <a:t>x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/>
            <a:r>
              <a:rPr lang="en-US" smtClean="0"/>
              <a:t> Regents answer (4)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0484" name="Picture 7" descr="PI SYMBOL GLOW T-SHIRT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Wolfram Alpha: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606925"/>
          </a:xfrm>
        </p:spPr>
        <p:txBody>
          <a:bodyPr/>
          <a:lstStyle/>
          <a:p>
            <a:r>
              <a:rPr lang="en-US" smtClean="0"/>
              <a:t>Wolfram Alpha was created by British physicist Stephen Wolfram</a:t>
            </a:r>
          </a:p>
          <a:p>
            <a:r>
              <a:rPr lang="en-US" smtClean="0"/>
              <a:t>Wolfram Alpha was made available on May 15, 2009</a:t>
            </a:r>
          </a:p>
          <a:p>
            <a:r>
              <a:rPr lang="en-US" smtClean="0"/>
              <a:t>Gives mathematical data for any input that can be computed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www.wolframalpha.com</a:t>
            </a:r>
          </a:p>
        </p:txBody>
      </p:sp>
      <p:pic>
        <p:nvPicPr>
          <p:cNvPr id="5124" name="Picture 5" descr="140px-Stephen_Wolfram_P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14800"/>
            <a:ext cx="20113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sz="3500" smtClean="0"/>
              <a:t>What you might find…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Example: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8534400" cy="4267200"/>
          </a:xfrm>
          <a:noFill/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57" name="Picture 9" descr="http://t2.gstatic.com/images?q=tbn:tkOmEd3xTYKBIM:http://www.greensteininstitute.com/wp-content/uploads/2009/04/fraction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57738"/>
            <a:ext cx="2505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smtClean="0"/>
              <a:t>Student Work: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1724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868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4486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562600"/>
            <a:ext cx="83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86200"/>
            <a:ext cx="8277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 for Attending Our Presentation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b="1" smtClean="0"/>
          </a:p>
          <a:p>
            <a:pPr algn="ctr"/>
            <a:r>
              <a:rPr lang="en-US" b="1" smtClean="0"/>
              <a:t>We would be happy to answer any of your questions.</a:t>
            </a:r>
          </a:p>
        </p:txBody>
      </p:sp>
      <p:pic>
        <p:nvPicPr>
          <p:cNvPr id="25604" name="Picture 5" descr="http://t0.gstatic.com/images?q=tbn:iA3Ee9Qd7J119M:http://theletter.co.uk/images/lc/wolfram_alp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876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http://t2.gstatic.com/images?q=tbn:yA4WWxdgzwMHNM:http://digitaldrums.files.wordpress.com/2009/05/cwmk6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0"/>
            <a:ext cx="1914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smtClean="0"/>
              <a:t>Wolfram Alpha Site: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See What Wolfram Alpha Can Do: Bell Ringer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/>
            <a:r>
              <a:rPr lang="en-US" sz="3600" b="1" smtClean="0"/>
              <a:t>What is your name?</a:t>
            </a:r>
            <a:r>
              <a:rPr lang="en-US" sz="3600" smtClean="0"/>
              <a:t> </a:t>
            </a:r>
          </a:p>
          <a:p>
            <a:pPr eaLnBrk="1" hangingPunct="1"/>
            <a:r>
              <a:rPr lang="en-US" sz="3600" b="1" smtClean="0"/>
              <a:t>Type in:</a:t>
            </a:r>
            <a:r>
              <a:rPr lang="en-US" sz="3600" smtClean="0"/>
              <a:t> </a:t>
            </a:r>
            <a:r>
              <a:rPr lang="en-US" sz="3600" i="1" smtClean="0"/>
              <a:t>“</a:t>
            </a:r>
            <a:r>
              <a:rPr lang="en-US" sz="3600" smtClean="0"/>
              <a:t>Kristin</a:t>
            </a:r>
            <a:r>
              <a:rPr lang="en-US" sz="3600" i="1" smtClean="0"/>
              <a:t>”</a:t>
            </a:r>
          </a:p>
          <a:p>
            <a:pPr eaLnBrk="1" hangingPunct="1">
              <a:buFont typeface="Wingdings" pitchFamily="2" charset="2"/>
              <a:buNone/>
            </a:pPr>
            <a:endParaRPr lang="en-US" sz="3600" i="1" smtClean="0"/>
          </a:p>
          <a:p>
            <a:pPr eaLnBrk="1" hangingPunct="1">
              <a:buFont typeface="Wingdings" pitchFamily="2" charset="2"/>
              <a:buNone/>
            </a:pPr>
            <a:endParaRPr lang="en-US" sz="4000" i="1" smtClean="0"/>
          </a:p>
          <a:p>
            <a:pPr eaLnBrk="1" hangingPunct="1">
              <a:buFont typeface="Wingdings" pitchFamily="2" charset="2"/>
              <a:buNone/>
            </a:pPr>
            <a:endParaRPr lang="en-US" sz="40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hlinkClick r:id="rId2"/>
              </a:rPr>
              <a:t>Wolfram Alpha</a:t>
            </a:r>
            <a:endParaRPr lang="en-US" smtClean="0"/>
          </a:p>
        </p:txBody>
      </p:sp>
      <p:pic>
        <p:nvPicPr>
          <p:cNvPr id="7172" name="Picture 11" descr="C:\Documents and Settings\zell4758\Local Settings\Temporary Internet Files\Content.IE5\DWLNW9IO\MCj032525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0"/>
            <a:ext cx="192881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http://t1.gstatic.com/images?q=tbn:xQeFaKVdKfHNwM:http://www.rso.cornell.edu/hellenic/images/stories/compu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95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See What Wolfram Alpha Can Do: Bell 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smtClean="0"/>
              <a:t>Where am I?</a:t>
            </a:r>
            <a:r>
              <a:rPr lang="en-US" sz="3200" smtClean="0"/>
              <a:t> </a:t>
            </a:r>
          </a:p>
          <a:p>
            <a:r>
              <a:rPr lang="en-US" sz="3200" b="1" smtClean="0"/>
              <a:t>Type in:</a:t>
            </a:r>
            <a:r>
              <a:rPr lang="en-US" sz="3200" smtClean="0"/>
              <a:t> “Where am I?” </a:t>
            </a:r>
          </a:p>
          <a:p>
            <a:pPr algn="ctr">
              <a:buFont typeface="Wingdings" pitchFamily="2" charset="2"/>
              <a:buNone/>
            </a:pPr>
            <a:endParaRPr lang="en-US" smtClean="0"/>
          </a:p>
          <a:p>
            <a:pPr algn="ctr">
              <a:buFont typeface="Wingdings" pitchFamily="2" charset="2"/>
              <a:buNone/>
            </a:pPr>
            <a:endParaRPr lang="en-US" smtClean="0"/>
          </a:p>
          <a:p>
            <a:pPr algn="ctr">
              <a:buFont typeface="Wingdings" pitchFamily="2" charset="2"/>
              <a:buNone/>
            </a:pPr>
            <a:endParaRPr lang="en-US" smtClean="0"/>
          </a:p>
          <a:p>
            <a:pPr algn="ctr">
              <a:buFont typeface="Wingdings" pitchFamily="2" charset="2"/>
              <a:buNone/>
            </a:pPr>
            <a:endParaRPr lang="en-US" smtClean="0"/>
          </a:p>
          <a:p>
            <a:pPr algn="ctr">
              <a:buFont typeface="Wingdings" pitchFamily="2" charset="2"/>
              <a:buNone/>
            </a:pPr>
            <a:endParaRPr lang="en-US" smtClean="0"/>
          </a:p>
          <a:p>
            <a:pPr algn="ctr">
              <a:buFont typeface="Wingdings" pitchFamily="2" charset="2"/>
              <a:buNone/>
            </a:pPr>
            <a:r>
              <a:rPr lang="en-US" smtClean="0">
                <a:hlinkClick r:id="rId2"/>
              </a:rPr>
              <a:t>Wolfram Alpha</a:t>
            </a:r>
            <a:endParaRPr lang="en-US" smtClean="0"/>
          </a:p>
          <a:p>
            <a:pPr algn="ctr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9220" name="Picture 2" descr="C:\Documents and Settings\zell4758\Local Settings\Temporary Internet Files\Content.IE5\ZBNDBHQU\MPj040181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2667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Scavenger Hunt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b="1" u="sng" smtClean="0"/>
              <a:t>Introduce a new topic</a:t>
            </a:r>
            <a:r>
              <a:rPr lang="en-US" u="sng" smtClean="0"/>
              <a:t>: </a:t>
            </a:r>
            <a:r>
              <a:rPr lang="en-US" smtClean="0"/>
              <a:t>Give students a preview of what they will be learning in class.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mtClean="0"/>
          </a:p>
          <a:p>
            <a:pPr marL="571500" indent="-571500" eaLnBrk="1" hangingPunct="1"/>
            <a:r>
              <a:rPr lang="en-US" b="1" u="sng" smtClean="0"/>
              <a:t>Scavenger Hunt</a:t>
            </a:r>
            <a:r>
              <a:rPr lang="en-US" u="sng" smtClean="0"/>
              <a:t>: </a:t>
            </a:r>
            <a:r>
              <a:rPr lang="en-US" smtClean="0"/>
              <a:t>Cover important Geometry vocabulary from a New York State Geometry Exam</a:t>
            </a:r>
          </a:p>
          <a:p>
            <a:pPr marL="571500" indent="-571500" eaLnBrk="1" hangingPunct="1"/>
            <a:endParaRPr lang="en-US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69" name="Picture 6" descr="http://gse.uml.edu/rtah/wquest/scavHunt/Scavenger_%20Hunt/scavenger_hu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938" y="4648200"/>
            <a:ext cx="24558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5715000" cy="6705600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269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Network</vt:lpstr>
      <vt:lpstr>Equation</vt:lpstr>
      <vt:lpstr>Wolfram Alpha It</vt:lpstr>
      <vt:lpstr>About Wolfram Alpha:</vt:lpstr>
      <vt:lpstr>Wolfram Alpha Site:</vt:lpstr>
      <vt:lpstr>Let’s See What Wolfram Alpha Can Do: Bell Ringer</vt:lpstr>
      <vt:lpstr>Slide 5</vt:lpstr>
      <vt:lpstr>Let’s See What Wolfram Alpha Can Do: Bell Ringer</vt:lpstr>
      <vt:lpstr>Slide 7</vt:lpstr>
      <vt:lpstr>Scavenger Hunt</vt:lpstr>
      <vt:lpstr>Slide 9</vt:lpstr>
      <vt:lpstr>Geometry Scavenger Hunt:</vt:lpstr>
      <vt:lpstr>Slide 11</vt:lpstr>
      <vt:lpstr>Slide 12</vt:lpstr>
      <vt:lpstr>Regents Review: </vt:lpstr>
      <vt:lpstr>Result: From Wolfram Alpha</vt:lpstr>
      <vt:lpstr>Slide 15</vt:lpstr>
      <vt:lpstr>Regents Review: </vt:lpstr>
      <vt:lpstr>Slide 17</vt:lpstr>
      <vt:lpstr>Regents Review</vt:lpstr>
      <vt:lpstr>Slide 19</vt:lpstr>
      <vt:lpstr>What you might find…</vt:lpstr>
      <vt:lpstr>For Example:</vt:lpstr>
      <vt:lpstr>Student Work:</vt:lpstr>
      <vt:lpstr>Thank You for Attending Our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Wolfram Alpha It</dc:title>
  <dc:creator>kzells</dc:creator>
  <cp:lastModifiedBy>Allison</cp:lastModifiedBy>
  <cp:revision>70</cp:revision>
  <dcterms:created xsi:type="dcterms:W3CDTF">2009-11-02T23:47:02Z</dcterms:created>
  <dcterms:modified xsi:type="dcterms:W3CDTF">2009-11-13T19:05:13Z</dcterms:modified>
</cp:coreProperties>
</file>