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2" r:id="rId3"/>
    <p:sldId id="265" r:id="rId4"/>
    <p:sldId id="269" r:id="rId5"/>
    <p:sldId id="270" r:id="rId6"/>
    <p:sldId id="268" r:id="rId7"/>
    <p:sldId id="266" r:id="rId8"/>
    <p:sldId id="271" r:id="rId9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7CB66-D204-466E-9DCC-93C311B43B15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DC40D-2035-4996-B984-EE59719C4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E2B263-A48F-412F-AF00-F9BB2E8FFCE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E4A633-3899-4CF5-9432-124261742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22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://www.youtube.com/watch?v=P51MfTL1K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ayl0435@fredonia.edu" TargetMode="External"/><Relationship Id="rId2" Type="http://schemas.openxmlformats.org/officeDocument/2006/relationships/hyperlink" Target="mailto:burr0996@fredoni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wac6637@fredoni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143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“Picture-Perfect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362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Jennifer Burr</a:t>
            </a:r>
          </a:p>
          <a:p>
            <a:pPr algn="ctr"/>
            <a:r>
              <a:rPr lang="en-US" dirty="0" smtClean="0"/>
              <a:t>Sarah Taylor</a:t>
            </a:r>
          </a:p>
          <a:p>
            <a:pPr algn="ctr"/>
            <a:r>
              <a:rPr lang="en-US" dirty="0" smtClean="0"/>
              <a:t>Michelle </a:t>
            </a:r>
            <a:r>
              <a:rPr lang="en-US" dirty="0" err="1" smtClean="0"/>
              <a:t>Swackhammer</a:t>
            </a:r>
            <a:endParaRPr lang="en-US" dirty="0" smtClean="0"/>
          </a:p>
          <a:p>
            <a:pPr algn="ctr"/>
            <a:r>
              <a:rPr lang="en-US" dirty="0" smtClean="0"/>
              <a:t>59</a:t>
            </a:r>
            <a:r>
              <a:rPr lang="en-US" baseline="30000" dirty="0" smtClean="0"/>
              <a:t>th</a:t>
            </a:r>
            <a:r>
              <a:rPr lang="en-US" dirty="0" smtClean="0"/>
              <a:t> Annual AMTNYS Conference</a:t>
            </a:r>
          </a:p>
          <a:p>
            <a:pPr algn="ctr"/>
            <a:r>
              <a:rPr lang="en-US" dirty="0" smtClean="0"/>
              <a:t>November 2009</a:t>
            </a:r>
          </a:p>
          <a:p>
            <a:pPr algn="ctr"/>
            <a:r>
              <a:rPr lang="en-US" dirty="0" smtClean="0"/>
              <a:t>SUNY Fredonia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433521" cy="108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kind of simplification can be completed with these foods?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Reaching out to students with different learning styles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have an allergy in my classroom. What can I do?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Hands on Math!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800600"/>
            <a:ext cx="1295400" cy="17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Representation</a:t>
            </a:r>
            <a:endParaRPr lang="en-US" dirty="0"/>
          </a:p>
        </p:txBody>
      </p:sp>
      <p:pic>
        <p:nvPicPr>
          <p:cNvPr id="1027" name="Picture 3" descr="E:\AMTNYS 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47800"/>
            <a:ext cx="1371600" cy="1363645"/>
          </a:xfrm>
          <a:prstGeom prst="rect">
            <a:avLst/>
          </a:prstGeom>
          <a:noFill/>
        </p:spPr>
      </p:pic>
      <p:pic>
        <p:nvPicPr>
          <p:cNvPr id="1029" name="Picture 5" descr="E:\AMTNYS 0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876800"/>
            <a:ext cx="1534808" cy="1301224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1905000"/>
            <a:ext cx="476250" cy="628650"/>
          </a:xfrm>
          <a:prstGeom prst="rect">
            <a:avLst/>
          </a:prstGeom>
          <a:noFill/>
        </p:spPr>
      </p:pic>
      <p:pic>
        <p:nvPicPr>
          <p:cNvPr id="1032" name="Picture 8" descr="E:\AMTNYS 057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600200"/>
            <a:ext cx="1366090" cy="1273974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057400"/>
            <a:ext cx="762000" cy="584791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3429000"/>
            <a:ext cx="264033" cy="628650"/>
          </a:xfrm>
          <a:prstGeom prst="rect">
            <a:avLst/>
          </a:prstGeom>
          <a:noFill/>
        </p:spPr>
      </p:pic>
      <p:pic>
        <p:nvPicPr>
          <p:cNvPr id="1037" name="Picture 13" descr="E:\AMTNYS 05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3276600"/>
            <a:ext cx="1690625" cy="1211432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657600"/>
            <a:ext cx="533400" cy="544286"/>
          </a:xfrm>
          <a:prstGeom prst="rect">
            <a:avLst/>
          </a:prstGeom>
          <a:noFill/>
        </p:spPr>
      </p:pic>
      <p:pic>
        <p:nvPicPr>
          <p:cNvPr id="1040" name="Picture 16" descr="E:\AMTNYS 059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4800600"/>
            <a:ext cx="1465394" cy="1408486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5105400"/>
            <a:ext cx="200025" cy="47625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181600"/>
            <a:ext cx="466725" cy="476250"/>
          </a:xfrm>
          <a:prstGeom prst="rect">
            <a:avLst/>
          </a:prstGeom>
          <a:noFill/>
        </p:spPr>
      </p:pic>
      <p:pic>
        <p:nvPicPr>
          <p:cNvPr id="2050" name="Picture 2" descr="F:\PB09027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0" y="2971800"/>
            <a:ext cx="1418419" cy="1626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Together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295400"/>
            <a:ext cx="6394824" cy="6096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E:\AMTNYS 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835088" cy="830245"/>
          </a:xfrm>
          <a:prstGeom prst="rect">
            <a:avLst/>
          </a:prstGeom>
          <a:noFill/>
        </p:spPr>
      </p:pic>
      <p:pic>
        <p:nvPicPr>
          <p:cNvPr id="9" name="Picture 3" descr="E:\AMTNYS 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828800"/>
            <a:ext cx="838200" cy="833339"/>
          </a:xfrm>
          <a:prstGeom prst="rect">
            <a:avLst/>
          </a:prstGeom>
          <a:noFill/>
        </p:spPr>
      </p:pic>
      <p:pic>
        <p:nvPicPr>
          <p:cNvPr id="10" name="Picture 3" descr="E:\AMTNYS 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835088" cy="830245"/>
          </a:xfrm>
          <a:prstGeom prst="rect">
            <a:avLst/>
          </a:prstGeom>
          <a:noFill/>
        </p:spPr>
      </p:pic>
      <p:pic>
        <p:nvPicPr>
          <p:cNvPr id="11" name="Picture 13" descr="E:\AMTNYS 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828800"/>
            <a:ext cx="839892" cy="601832"/>
          </a:xfrm>
          <a:prstGeom prst="rect">
            <a:avLst/>
          </a:prstGeom>
          <a:noFill/>
        </p:spPr>
      </p:pic>
      <p:pic>
        <p:nvPicPr>
          <p:cNvPr id="12" name="Picture 13" descr="E:\AMTNYS 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514600"/>
            <a:ext cx="839892" cy="601832"/>
          </a:xfrm>
          <a:prstGeom prst="rect">
            <a:avLst/>
          </a:prstGeom>
          <a:noFill/>
        </p:spPr>
      </p:pic>
      <p:pic>
        <p:nvPicPr>
          <p:cNvPr id="13" name="Picture 13" descr="E:\AMTNYS 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200400"/>
            <a:ext cx="839892" cy="601832"/>
          </a:xfrm>
          <a:prstGeom prst="rect">
            <a:avLst/>
          </a:prstGeom>
          <a:noFill/>
        </p:spPr>
      </p:pic>
      <p:pic>
        <p:nvPicPr>
          <p:cNvPr id="14" name="Picture 13" descr="E:\AMTNYS 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962400"/>
            <a:ext cx="839892" cy="601832"/>
          </a:xfrm>
          <a:prstGeom prst="rect">
            <a:avLst/>
          </a:prstGeom>
          <a:noFill/>
        </p:spPr>
      </p:pic>
      <p:pic>
        <p:nvPicPr>
          <p:cNvPr id="15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828800"/>
            <a:ext cx="815778" cy="691624"/>
          </a:xfrm>
          <a:prstGeom prst="rect">
            <a:avLst/>
          </a:prstGeom>
          <a:noFill/>
        </p:spPr>
      </p:pic>
      <p:pic>
        <p:nvPicPr>
          <p:cNvPr id="16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514600"/>
            <a:ext cx="815778" cy="691624"/>
          </a:xfrm>
          <a:prstGeom prst="rect">
            <a:avLst/>
          </a:prstGeom>
          <a:noFill/>
        </p:spPr>
      </p:pic>
      <p:pic>
        <p:nvPicPr>
          <p:cNvPr id="17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200400"/>
            <a:ext cx="815778" cy="691624"/>
          </a:xfrm>
          <a:prstGeom prst="rect">
            <a:avLst/>
          </a:prstGeom>
          <a:noFill/>
        </p:spPr>
      </p:pic>
      <p:pic>
        <p:nvPicPr>
          <p:cNvPr id="18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962400"/>
            <a:ext cx="815778" cy="691624"/>
          </a:xfrm>
          <a:prstGeom prst="rect">
            <a:avLst/>
          </a:prstGeom>
          <a:noFill/>
        </p:spPr>
      </p:pic>
      <p:pic>
        <p:nvPicPr>
          <p:cNvPr id="19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724400"/>
            <a:ext cx="815778" cy="691624"/>
          </a:xfrm>
          <a:prstGeom prst="rect">
            <a:avLst/>
          </a:prstGeom>
          <a:noFill/>
        </p:spPr>
      </p:pic>
      <p:pic>
        <p:nvPicPr>
          <p:cNvPr id="20" name="Picture 8" descr="E:\AMTNYS 057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828800"/>
            <a:ext cx="794122" cy="740574"/>
          </a:xfrm>
          <a:prstGeom prst="rect">
            <a:avLst/>
          </a:prstGeom>
          <a:noFill/>
        </p:spPr>
      </p:pic>
      <p:pic>
        <p:nvPicPr>
          <p:cNvPr id="21" name="Picture 8" descr="E:\AMTNYS 05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590800"/>
            <a:ext cx="794122" cy="740574"/>
          </a:xfrm>
          <a:prstGeom prst="rect">
            <a:avLst/>
          </a:prstGeom>
          <a:noFill/>
        </p:spPr>
      </p:pic>
      <p:pic>
        <p:nvPicPr>
          <p:cNvPr id="22" name="Picture 2" descr="F:\PB09027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2057400"/>
            <a:ext cx="762000" cy="873735"/>
          </a:xfrm>
          <a:prstGeom prst="rect">
            <a:avLst/>
          </a:prstGeom>
          <a:noFill/>
        </p:spPr>
      </p:pic>
      <p:pic>
        <p:nvPicPr>
          <p:cNvPr id="23" name="Picture 16" descr="E:\AMTNYS 05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4267200"/>
            <a:ext cx="762000" cy="732408"/>
          </a:xfrm>
          <a:prstGeom prst="rect">
            <a:avLst/>
          </a:prstGeom>
          <a:noFill/>
        </p:spPr>
      </p:pic>
      <p:pic>
        <p:nvPicPr>
          <p:cNvPr id="24" name="Picture 16" descr="E:\AMTNYS 05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3505200"/>
            <a:ext cx="762000" cy="732408"/>
          </a:xfrm>
          <a:prstGeom prst="rect">
            <a:avLst/>
          </a:prstGeom>
          <a:noFill/>
        </p:spPr>
      </p:pic>
      <p:pic>
        <p:nvPicPr>
          <p:cNvPr id="25" name="Picture 16" descr="E:\AMTNYS 05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2667000"/>
            <a:ext cx="762000" cy="732408"/>
          </a:xfrm>
          <a:prstGeom prst="rect">
            <a:avLst/>
          </a:prstGeom>
          <a:noFill/>
        </p:spPr>
      </p:pic>
      <p:pic>
        <p:nvPicPr>
          <p:cNvPr id="26" name="Picture 16" descr="E:\AMTNYS 05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1905000"/>
            <a:ext cx="762000" cy="73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Looking at our Pretzels we have a few zero pairs. What is a zero pair?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Zero Pairs</a:t>
            </a:r>
            <a:endParaRPr lang="en-US" dirty="0"/>
          </a:p>
        </p:txBody>
      </p:sp>
      <p:pic>
        <p:nvPicPr>
          <p:cNvPr id="4" name="Picture 3" descr="E:\AMTNYS 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04872"/>
            <a:ext cx="838200" cy="833339"/>
          </a:xfrm>
          <a:prstGeom prst="rect">
            <a:avLst/>
          </a:prstGeom>
          <a:noFill/>
        </p:spPr>
      </p:pic>
      <p:pic>
        <p:nvPicPr>
          <p:cNvPr id="5" name="Picture 8" descr="E:\AMTNYS 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404872"/>
            <a:ext cx="794122" cy="740574"/>
          </a:xfrm>
          <a:prstGeom prst="rect">
            <a:avLst/>
          </a:prstGeom>
          <a:noFill/>
        </p:spPr>
      </p:pic>
      <p:pic>
        <p:nvPicPr>
          <p:cNvPr id="6" name="Picture 13" descr="E:\AMTNYS 0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733800"/>
            <a:ext cx="839892" cy="601832"/>
          </a:xfrm>
          <a:prstGeom prst="rect">
            <a:avLst/>
          </a:prstGeom>
          <a:noFill/>
        </p:spPr>
      </p:pic>
      <p:pic>
        <p:nvPicPr>
          <p:cNvPr id="7" name="Picture 2" descr="F:\PB0902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505200"/>
            <a:ext cx="762000" cy="873735"/>
          </a:xfrm>
          <a:prstGeom prst="rect">
            <a:avLst/>
          </a:prstGeom>
          <a:noFill/>
        </p:spPr>
      </p:pic>
      <p:pic>
        <p:nvPicPr>
          <p:cNvPr id="8" name="Picture 5" descr="E:\AMTNYS 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029200"/>
            <a:ext cx="815778" cy="691624"/>
          </a:xfrm>
          <a:prstGeom prst="rect">
            <a:avLst/>
          </a:prstGeom>
          <a:noFill/>
        </p:spPr>
      </p:pic>
      <p:pic>
        <p:nvPicPr>
          <p:cNvPr id="9" name="Picture 16" descr="E:\AMTNYS 05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953000"/>
            <a:ext cx="762000" cy="7324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19200" y="25908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000" dirty="0" smtClean="0"/>
              <a:t>  +	        = zero pair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3810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  +	        = zero pair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1816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000" dirty="0" smtClean="0"/>
              <a:t>  +	        = zero pair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we remove all of our zero pairs we are left with: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Picture 3" descr="E:\AMTNYS 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988376" cy="982645"/>
          </a:xfrm>
          <a:prstGeom prst="rect">
            <a:avLst/>
          </a:prstGeom>
          <a:noFill/>
        </p:spPr>
      </p:pic>
      <p:pic>
        <p:nvPicPr>
          <p:cNvPr id="5" name="Picture 13" descr="E:\AMTNYS 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938796"/>
            <a:ext cx="992292" cy="711036"/>
          </a:xfrm>
          <a:prstGeom prst="rect">
            <a:avLst/>
          </a:prstGeom>
          <a:noFill/>
        </p:spPr>
      </p:pic>
      <p:pic>
        <p:nvPicPr>
          <p:cNvPr id="6" name="Picture 13" descr="E:\AMTNYS 0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884195"/>
            <a:ext cx="1068492" cy="765637"/>
          </a:xfrm>
          <a:prstGeom prst="rect">
            <a:avLst/>
          </a:prstGeom>
          <a:noFill/>
        </p:spPr>
      </p:pic>
      <p:pic>
        <p:nvPicPr>
          <p:cNvPr id="7" name="Picture 13" descr="E:\AMTNYS 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992292" cy="711036"/>
          </a:xfrm>
          <a:prstGeom prst="rect">
            <a:avLst/>
          </a:prstGeom>
          <a:noFill/>
        </p:spPr>
      </p:pic>
      <p:pic>
        <p:nvPicPr>
          <p:cNvPr id="8" name="Picture 5" descr="E:\AMTNYS 0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399" y="2895600"/>
            <a:ext cx="995535" cy="844024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267200"/>
            <a:ext cx="2661397" cy="714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about an example?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Now you try one!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r>
              <a:rPr lang="en-US" dirty="0" smtClean="0"/>
              <a:t>Solution: 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2"/>
              </a:rPr>
              <a:t>"Picture-Perfect" Pretzels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590800"/>
            <a:ext cx="6548718" cy="6858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886200"/>
            <a:ext cx="2377515" cy="638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If you enjoyed our </a:t>
            </a:r>
            <a:r>
              <a:rPr lang="en-US" dirty="0" smtClean="0"/>
              <a:t>presentation feel free to help </a:t>
            </a:r>
            <a:r>
              <a:rPr lang="en-US" dirty="0" smtClean="0"/>
              <a:t>yourself to a copy of our lesson plan. </a:t>
            </a:r>
            <a:r>
              <a:rPr lang="en-US" dirty="0" smtClean="0"/>
              <a:t>Or, you are more than welcome to </a:t>
            </a:r>
            <a:r>
              <a:rPr lang="en-US" dirty="0" smtClean="0"/>
              <a:t>contact us at:</a:t>
            </a:r>
          </a:p>
          <a:p>
            <a:pPr algn="ctr">
              <a:lnSpc>
                <a:spcPct val="150000"/>
              </a:lnSpc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Jennifer Burr: </a:t>
            </a:r>
            <a:r>
              <a:rPr lang="en-US" dirty="0" smtClean="0">
                <a:hlinkClick r:id="rId2"/>
              </a:rPr>
              <a:t>burr0996@fredonia.edu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Sarah Taylor: </a:t>
            </a:r>
            <a:r>
              <a:rPr lang="en-US" dirty="0" smtClean="0">
                <a:hlinkClick r:id="rId3"/>
              </a:rPr>
              <a:t>tayl0435@fredonia.edu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Michelle </a:t>
            </a:r>
            <a:r>
              <a:rPr lang="en-US" dirty="0" err="1" smtClean="0"/>
              <a:t>Swackhammer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swac6637@fredonia.edu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Enjoy the Presentation?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1451</TotalTime>
  <Words>151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“Picture-Perfect” </vt:lpstr>
      <vt:lpstr>Hands on Math!</vt:lpstr>
      <vt:lpstr>Representation</vt:lpstr>
      <vt:lpstr>Working Together</vt:lpstr>
      <vt:lpstr>Zero Pairs</vt:lpstr>
      <vt:lpstr>Solution</vt:lpstr>
      <vt:lpstr>How about an example?</vt:lpstr>
      <vt:lpstr>Enjoy the Presentation?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Pretzels, Tiles, and Beyond!</dc:title>
  <dc:creator>Jenn</dc:creator>
  <cp:lastModifiedBy>SUNY Fredonia</cp:lastModifiedBy>
  <cp:revision>48</cp:revision>
  <dcterms:created xsi:type="dcterms:W3CDTF">2009-11-03T05:30:44Z</dcterms:created>
  <dcterms:modified xsi:type="dcterms:W3CDTF">2009-11-11T22:50:19Z</dcterms:modified>
</cp:coreProperties>
</file>