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9" r:id="rId3"/>
    <p:sldId id="257" r:id="rId4"/>
    <p:sldId id="261" r:id="rId5"/>
    <p:sldId id="260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CB540-5D71-481A-BDDA-C9CFC13283C9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BEE87-A4D2-4F10-80F1-25D6C9CDC3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033510-E04C-48F1-9164-5AF021E4702A}" type="datetimeFigureOut">
              <a:rPr lang="en-US" smtClean="0"/>
              <a:pPr/>
              <a:t>11/12/2009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72D606-92DD-4F7C-8918-C8EEA0CB7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19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Jordan Bardo</a:t>
            </a:r>
          </a:p>
          <a:p>
            <a:r>
              <a:rPr lang="en-US" sz="2800" dirty="0" smtClean="0"/>
              <a:t>Paul Chimenti</a:t>
            </a:r>
          </a:p>
          <a:p>
            <a:r>
              <a:rPr lang="en-US" sz="2800" dirty="0" smtClean="0"/>
              <a:t>Don Kirsch</a:t>
            </a:r>
          </a:p>
          <a:p>
            <a:r>
              <a:rPr lang="en-US" sz="2800" dirty="0" smtClean="0"/>
              <a:t>SUNY Fredonia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Faster Than a Clicking Thumb</a:t>
            </a:r>
            <a:br>
              <a:rPr lang="en-US" dirty="0" smtClean="0"/>
            </a:br>
            <a:r>
              <a:rPr lang="en-US" sz="2500" dirty="0" smtClean="0"/>
              <a:t>and other fun-filled activities for </a:t>
            </a:r>
            <a:br>
              <a:rPr lang="en-US" sz="2500" dirty="0" smtClean="0"/>
            </a:br>
            <a:r>
              <a:rPr lang="en-US" sz="2500" dirty="0" smtClean="0"/>
              <a:t>AMTNYS 2009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Ratios, Rates, Proportions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Permeate curriculum</a:t>
            </a:r>
          </a:p>
          <a:p>
            <a:r>
              <a:rPr lang="en-US" sz="4400" dirty="0" smtClean="0"/>
              <a:t>Interdisciplinary</a:t>
            </a:r>
          </a:p>
          <a:p>
            <a:r>
              <a:rPr lang="en-US" sz="4400" dirty="0" smtClean="0"/>
              <a:t>Practical applications</a:t>
            </a:r>
          </a:p>
          <a:p>
            <a:r>
              <a:rPr lang="en-US" sz="4400" dirty="0" smtClean="0"/>
              <a:t>Tangible, hands-on,</a:t>
            </a:r>
          </a:p>
          <a:p>
            <a:pPr lvl="1">
              <a:buNone/>
            </a:pPr>
            <a:r>
              <a:rPr lang="en-US" sz="4000" smtClean="0"/>
              <a:t>Project-based </a:t>
            </a:r>
            <a:r>
              <a:rPr lang="en-US" sz="4000" dirty="0" smtClean="0"/>
              <a:t>activities</a:t>
            </a:r>
          </a:p>
          <a:p>
            <a:pPr>
              <a:buNone/>
            </a:pPr>
            <a:endParaRPr lang="en-US" sz="4400" dirty="0" smtClean="0"/>
          </a:p>
          <a:p>
            <a:endParaRPr lang="en-US" sz="4400" dirty="0" smtClean="0"/>
          </a:p>
          <a:p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667000"/>
            <a:ext cx="3102429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>
                <a:lumMod val="75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.discoveryeducation.com/clipart/images/baseb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276600"/>
            <a:ext cx="3352800" cy="327233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Faster Than a Clicking Thumb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/>
              <a:t>Estimate distance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Throw ball and record speed and time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Calculate distance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Who is most accurate?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Competition</a:t>
            </a:r>
          </a:p>
          <a:p>
            <a:pPr lvl="1">
              <a:buNone/>
            </a:pPr>
            <a:endParaRPr lang="en-US" sz="4200" dirty="0" smtClean="0"/>
          </a:p>
          <a:p>
            <a:pPr lvl="1">
              <a:buNone/>
            </a:pPr>
            <a:endParaRPr lang="en-US" sz="34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Our Measurements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2800" y="2476500"/>
          <a:ext cx="2438400" cy="1905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Jordan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Jordan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Jordan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Donnie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Donnie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Donnie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Paul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Paul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Paul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75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distance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Jordan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Jordan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Jordan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Donnie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Donnie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Donnie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Paul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Paul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Paul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Speed=50mph, time=0.70 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First change miles to feet and </a:t>
            </a:r>
          </a:p>
          <a:p>
            <a:pPr>
              <a:buNone/>
            </a:pPr>
            <a:r>
              <a:rPr lang="en-US" sz="2800" dirty="0" smtClean="0"/>
              <a:t>hours to seconds</a:t>
            </a:r>
          </a:p>
          <a:p>
            <a:pPr>
              <a:buNone/>
            </a:pPr>
            <a:r>
              <a:rPr lang="en-US" sz="2800" dirty="0" smtClean="0"/>
              <a:t>50 mi=50 • 5,280 ft = 264,000 ft</a:t>
            </a:r>
          </a:p>
          <a:p>
            <a:pPr>
              <a:buNone/>
            </a:pPr>
            <a:r>
              <a:rPr lang="en-US" sz="2800" dirty="0" smtClean="0"/>
              <a:t>(1 mi=5,280 ft)</a:t>
            </a:r>
          </a:p>
          <a:p>
            <a:pPr>
              <a:buNone/>
            </a:pPr>
            <a:r>
              <a:rPr lang="en-US" sz="2800" dirty="0" smtClean="0"/>
              <a:t>1 h = 3,600 sec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Therefore,</a:t>
            </a:r>
          </a:p>
          <a:p>
            <a:pPr>
              <a:buNone/>
            </a:pPr>
            <a:r>
              <a:rPr lang="en-US" sz="2800" dirty="0" smtClean="0"/>
              <a:t>50 mph = 264,000 ft/3,600 sec ≈ 73.3 ft/sec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So,</a:t>
            </a:r>
          </a:p>
          <a:p>
            <a:pPr>
              <a:buNone/>
            </a:pPr>
            <a:r>
              <a:rPr lang="en-US" sz="2800" dirty="0" smtClean="0"/>
              <a:t>73.3 ft/sec • 0.70 sec = 51.31 ft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http://www.radar-detectors.co.uk/images/z45_radar_gun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038600"/>
            <a:ext cx="1752600" cy="2106625"/>
          </a:xfrm>
          <a:prstGeom prst="rect">
            <a:avLst/>
          </a:prstGeom>
          <a:noFill/>
        </p:spPr>
      </p:pic>
      <p:pic>
        <p:nvPicPr>
          <p:cNvPr id="2058" name="Picture 10" descr="http://creativebits.org/files/stopwatch_widge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295400"/>
            <a:ext cx="2035991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Engage the Entire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/>
              <a:t>Everyone</a:t>
            </a:r>
            <a:r>
              <a:rPr lang="en-US" sz="4400" b="1" dirty="0" smtClean="0"/>
              <a:t> </a:t>
            </a:r>
            <a:r>
              <a:rPr lang="en-US" sz="4400" dirty="0" smtClean="0"/>
              <a:t>participates</a:t>
            </a:r>
          </a:p>
          <a:p>
            <a:r>
              <a:rPr lang="en-US" sz="4400" b="1" u="sng" dirty="0" smtClean="0"/>
              <a:t>Everyone</a:t>
            </a:r>
            <a:r>
              <a:rPr lang="en-US" sz="4400" dirty="0" smtClean="0"/>
              <a:t> records data </a:t>
            </a:r>
          </a:p>
          <a:p>
            <a:r>
              <a:rPr lang="en-US" sz="4400" b="1" u="sng" dirty="0" smtClean="0"/>
              <a:t>Everyone</a:t>
            </a:r>
            <a:r>
              <a:rPr lang="en-US" sz="4400" dirty="0" smtClean="0"/>
              <a:t> calculates</a:t>
            </a:r>
          </a:p>
          <a:p>
            <a:r>
              <a:rPr lang="en-US" sz="4400" b="1" u="sng" dirty="0" smtClean="0"/>
              <a:t>Everyone</a:t>
            </a:r>
            <a:r>
              <a:rPr lang="en-US" sz="4400" dirty="0" smtClean="0"/>
              <a:t> practices ratios and proportions in a fun way!</a:t>
            </a:r>
            <a:endParaRPr lang="en-US" sz="4400" dirty="0"/>
          </a:p>
        </p:txBody>
      </p:sp>
      <p:pic>
        <p:nvPicPr>
          <p:cNvPr id="4" name="Picture 3" descr="http://www.illustrationsof.com/images/clipart/thumbnail2/9532_pitcher_winding_up_before_throwing_baseball_towards_bat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371600"/>
            <a:ext cx="26574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The Rest of our Best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Mixing with DJ Ratio</a:t>
            </a:r>
          </a:p>
          <a:p>
            <a:pPr lvl="2"/>
            <a:r>
              <a:rPr lang="en-US" sz="3000" dirty="0" smtClean="0"/>
              <a:t>Use our lesson to whip up the perfect batch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Mini You</a:t>
            </a:r>
          </a:p>
          <a:p>
            <a:pPr lvl="2"/>
            <a:r>
              <a:rPr lang="en-US" sz="3000" dirty="0" smtClean="0"/>
              <a:t>Create yourself in smaller form</a:t>
            </a:r>
          </a:p>
          <a:p>
            <a:endParaRPr lang="en-US" sz="36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124200"/>
            <a:ext cx="16764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9">
      <a:dk1>
        <a:srgbClr val="900000"/>
      </a:dk1>
      <a:lt1>
        <a:srgbClr val="FFE084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346</TotalTime>
  <Words>239</Words>
  <Application>Microsoft Office PowerPoint</Application>
  <PresentationFormat>On-screen Show (4:3)</PresentationFormat>
  <Paragraphs>116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Faster Than a Clicking Thumb and other fun-filled activities for  AMTNYS 2009</vt:lpstr>
      <vt:lpstr>Ratios, Rates, Proportions</vt:lpstr>
      <vt:lpstr>Faster Than a Clicking Thumb</vt:lpstr>
      <vt:lpstr>Our Measurements</vt:lpstr>
      <vt:lpstr>Speed=50mph, time=0.70 sec</vt:lpstr>
      <vt:lpstr>Engage the Entire Class</vt:lpstr>
      <vt:lpstr>The Rest of our Best</vt:lpstr>
    </vt:vector>
  </TitlesOfParts>
  <Company>SUNY Fredonia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Faster Than a Clicking Thumb (and other fun-filled activities)</dc:title>
  <dc:creator>SUNY Fredonia</dc:creator>
  <cp:lastModifiedBy>Paul Chimenti</cp:lastModifiedBy>
  <cp:revision>51</cp:revision>
  <dcterms:created xsi:type="dcterms:W3CDTF">2009-11-05T18:31:35Z</dcterms:created>
  <dcterms:modified xsi:type="dcterms:W3CDTF">2009-11-12T23:39:32Z</dcterms:modified>
</cp:coreProperties>
</file>