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28" r:id="rId2"/>
  </p:sldMasterIdLst>
  <p:notesMasterIdLst>
    <p:notesMasterId r:id="rId17"/>
  </p:notesMasterIdLst>
  <p:sldIdLst>
    <p:sldId id="256" r:id="rId3"/>
    <p:sldId id="265" r:id="rId4"/>
    <p:sldId id="271" r:id="rId5"/>
    <p:sldId id="267" r:id="rId6"/>
    <p:sldId id="266" r:id="rId7"/>
    <p:sldId id="268" r:id="rId8"/>
    <p:sldId id="269" r:id="rId9"/>
    <p:sldId id="270" r:id="rId10"/>
    <p:sldId id="257" r:id="rId11"/>
    <p:sldId id="272" r:id="rId12"/>
    <p:sldId id="274" r:id="rId13"/>
    <p:sldId id="273" r:id="rId14"/>
    <p:sldId id="275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721"/>
    <a:srgbClr val="89E0FF"/>
    <a:srgbClr val="0000FF"/>
    <a:srgbClr val="6CED49"/>
    <a:srgbClr val="055F1A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AA448-5AC6-42A2-ADD7-DB3D9AEF87BD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619C-F009-41F1-B891-F0655ED9E5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19C-F009-41F1-B891-F0655ED9E51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0A22-0CD5-48CF-9E72-A9C36D31E553}" type="datetimeFigureOut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A6CF-AC56-4CE8-81B8-6655D9CF5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00px-Buffalo_skyline_edit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9436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667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Chiller" pitchFamily="82" charset="0"/>
              </a:rPr>
              <a:t>Surface Area Using Nets</a:t>
            </a:r>
            <a:endParaRPr lang="en-US" sz="4000" b="1" dirty="0">
              <a:solidFill>
                <a:srgbClr val="0070C0"/>
              </a:solidFill>
              <a:latin typeface="Chiller" pitchFamily="82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5943600" cy="15525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5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hiller"/>
              </a:rPr>
              <a:t>City Skylines</a:t>
            </a:r>
            <a:endParaRPr lang="en-US" sz="5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hiller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19970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Jackie Majka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Ashley Martin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Jennifer Carmello</a:t>
            </a: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SUNY Fredonia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AMTNYS 2009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Net for the United Nations Building</a:t>
            </a:r>
            <a:endParaRPr lang="en-US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1146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14600"/>
            <a:ext cx="43719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3886200"/>
            <a:ext cx="53340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 x 11 </a:t>
            </a:r>
            <a:r>
              <a:rPr lang="en-US" sz="900" dirty="0" smtClean="0"/>
              <a:t>blocks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495800"/>
            <a:ext cx="838200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9 x 11 blocks</a:t>
            </a:r>
            <a:endParaRPr lang="en-US" sz="9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362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B0F0"/>
                </a:solidFill>
                <a:latin typeface="Chiller" pitchFamily="82" charset="0"/>
              </a:rPr>
              <a:t>      </a:t>
            </a:r>
            <a:r>
              <a:rPr lang="en-US" sz="8800" b="1" dirty="0" smtClean="0">
                <a:solidFill>
                  <a:srgbClr val="FF0000"/>
                </a:solidFill>
                <a:latin typeface="Chiller" pitchFamily="82" charset="0"/>
              </a:rPr>
              <a:t>Google Earth</a:t>
            </a:r>
            <a:endParaRPr lang="en-US" sz="8800" b="1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812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05000" y="457200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Statler Towers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329184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eviewImage" descr="Model of One HSBC Plaz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329184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reviewImage" descr="Buffalo City Hall and McKinley Monument"/>
          <p:cNvPicPr/>
          <p:nvPr/>
        </p:nvPicPr>
        <p:blipFill>
          <a:blip r:embed="rId5" cstate="print"/>
          <a:srcRect r="33101"/>
          <a:stretch>
            <a:fillRect/>
          </a:stretch>
        </p:blipFill>
        <p:spPr bwMode="auto">
          <a:xfrm>
            <a:off x="762000" y="3886200"/>
            <a:ext cx="329184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762000"/>
            <a:ext cx="456636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HSBC Tower</a:t>
            </a:r>
          </a:p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Buffalo City Hall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empire-state-build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38800" y="3505200"/>
            <a:ext cx="2743200" cy="3200399"/>
          </a:xfrm>
        </p:spPr>
      </p:pic>
      <p:sp>
        <p:nvSpPr>
          <p:cNvPr id="8" name="TextBox 7"/>
          <p:cNvSpPr txBox="1"/>
          <p:nvPr/>
        </p:nvSpPr>
        <p:spPr>
          <a:xfrm>
            <a:off x="762000" y="1371600"/>
            <a:ext cx="78486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Join us from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You could have a chance to win the…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4114800"/>
            <a:ext cx="50576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Empire State 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Building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8600"/>
            <a:ext cx="7772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iller" pitchFamily="82" charset="0"/>
              </a:rPr>
              <a:t>Make It Take It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iller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905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Friday 2 – 2:55pm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Richardson Room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114800"/>
            <a:ext cx="41689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Kodak Building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Picture 12" descr="http://trekkingalong.org/erie/images_erie/oct-07/4029_580x7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052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un.org/cyberschoolbus/untour/imgun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5052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066800" y="3581400"/>
            <a:ext cx="373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United Nations Building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" name="Picture 15" descr="800px-Buffalo_skyline_edit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0200" y="4419600"/>
            <a:ext cx="5943600" cy="1181100"/>
          </a:xfrm>
          <a:prstGeom prst="rect">
            <a:avLst/>
          </a:prstGeom>
        </p:spPr>
      </p:pic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3905250" cy="10953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5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hiller"/>
              </a:rPr>
              <a:t>City Skylines</a:t>
            </a:r>
            <a:endParaRPr lang="en-US" sz="5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hiller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5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5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9" grpId="2"/>
      <p:bldP spid="15" grpId="0"/>
      <p:bldP spid="15" grpId="1"/>
      <p:bldP spid="36866" grpId="0"/>
      <p:bldP spid="36866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A net is a flattened out version of a figure that shows each face of the figure and can be “folded up” so that a 3-d figure is created.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When making a net for a 3-d figure, each face must touch another face along at least one edge, and all of the vertices must match up.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a Net?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>
                <a:solidFill>
                  <a:srgbClr val="0000FF"/>
                </a:solidFill>
              </a:rPr>
              <a:t>π </a:t>
            </a:r>
            <a:r>
              <a:rPr lang="en-US" sz="2000" dirty="0" smtClean="0">
                <a:latin typeface="Comic Sans MS" pitchFamily="66" charset="0"/>
              </a:rPr>
              <a:t>The City Skyline project is a great way to incorporate many mathematical concepts into a middle or high school classroom. For Example:</a:t>
            </a:r>
          </a:p>
          <a:p>
            <a:pPr lvl="3">
              <a:lnSpc>
                <a:spcPct val="170000"/>
              </a:lnSpc>
              <a:buFont typeface="Eras Medium ITC" pitchFamily="34" charset="0"/>
              <a:buChar char="π"/>
            </a:pPr>
            <a:r>
              <a:rPr lang="en-US" sz="1800" dirty="0" smtClean="0">
                <a:latin typeface="Comic Sans MS" pitchFamily="66" charset="0"/>
              </a:rPr>
              <a:t>Area </a:t>
            </a:r>
          </a:p>
          <a:p>
            <a:pPr lvl="3">
              <a:lnSpc>
                <a:spcPct val="170000"/>
              </a:lnSpc>
              <a:buFont typeface="Eras Medium ITC" pitchFamily="34" charset="0"/>
              <a:buChar char="π"/>
            </a:pPr>
            <a:r>
              <a:rPr lang="en-US" sz="1800" dirty="0" smtClean="0">
                <a:latin typeface="Comic Sans MS" pitchFamily="66" charset="0"/>
              </a:rPr>
              <a:t>Surface Area </a:t>
            </a:r>
          </a:p>
          <a:p>
            <a:pPr lvl="3">
              <a:lnSpc>
                <a:spcPct val="170000"/>
              </a:lnSpc>
              <a:buFont typeface="Eras Medium ITC" pitchFamily="34" charset="0"/>
              <a:buChar char="π"/>
            </a:pPr>
            <a:r>
              <a:rPr lang="en-US" sz="1800" dirty="0" smtClean="0">
                <a:latin typeface="Comic Sans MS" pitchFamily="66" charset="0"/>
              </a:rPr>
              <a:t>Volume</a:t>
            </a:r>
          </a:p>
          <a:p>
            <a:pPr lvl="3">
              <a:lnSpc>
                <a:spcPct val="150000"/>
              </a:lnSpc>
              <a:buFont typeface="Eras Medium ITC" pitchFamily="34" charset="0"/>
              <a:buChar char="π"/>
            </a:pPr>
            <a:r>
              <a:rPr lang="en-US" sz="1800" dirty="0" smtClean="0">
                <a:latin typeface="Comic Sans MS" pitchFamily="66" charset="0"/>
              </a:rPr>
              <a:t>Proportions</a:t>
            </a:r>
          </a:p>
          <a:p>
            <a:pPr lvl="3">
              <a:lnSpc>
                <a:spcPct val="150000"/>
              </a:lnSpc>
              <a:buFont typeface="Eras Medium ITC" pitchFamily="34" charset="0"/>
              <a:buChar char="π"/>
            </a:pPr>
            <a:r>
              <a:rPr lang="en-US" sz="1800" dirty="0" smtClean="0">
                <a:latin typeface="Comic Sans MS" pitchFamily="66" charset="0"/>
              </a:rPr>
              <a:t>Parallel and Perpendicular Lines</a:t>
            </a:r>
          </a:p>
          <a:p>
            <a:pPr lvl="3">
              <a:lnSpc>
                <a:spcPct val="150000"/>
              </a:lnSpc>
              <a:buNone/>
            </a:pPr>
            <a:endParaRPr lang="en-US" sz="2000" dirty="0" smtClean="0"/>
          </a:p>
          <a:p>
            <a:pPr lvl="1"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0000FF"/>
                </a:solidFill>
              </a:rPr>
              <a:t>π</a:t>
            </a:r>
            <a:r>
              <a:rPr lang="el-GR" sz="2000" dirty="0" smtClean="0"/>
              <a:t> </a:t>
            </a:r>
            <a:r>
              <a:rPr lang="en-US" sz="2000" dirty="0" smtClean="0">
                <a:latin typeface="Comic Sans MS" pitchFamily="66" charset="0"/>
              </a:rPr>
              <a:t>The Buildings included in this project are: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Chiller" pitchFamily="82" charset="0"/>
              </a:rPr>
              <a:t>City Skylines Project</a:t>
            </a:r>
            <a:endParaRPr lang="en-US" sz="6000" dirty="0">
              <a:latin typeface="Chiller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BC TOWER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998788" y="685800"/>
            <a:ext cx="3144837" cy="5486400"/>
          </a:xfrm>
          <a:prstGeom prst="rect">
            <a:avLst/>
          </a:prstGeom>
          <a:ln>
            <a:noFill/>
          </a:ln>
          <a:effectLst>
            <a:outerShdw blurRad="50800" dist="25400" dir="5400000" sx="113000" sy="113000" algn="ctr" rotWithShape="0">
              <a:schemeClr val="bg1"/>
            </a:outerShd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33600" y="0"/>
            <a:ext cx="4977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HSBC Tower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y-hal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247900" y="685800"/>
            <a:ext cx="4648200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5400000" sx="113000" sy="113000" algn="ctr" rotWithShape="0">
              <a:schemeClr val="bg1"/>
            </a:outerShd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33600" y="0"/>
            <a:ext cx="4794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Buffal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City Hall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ler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951038" y="685800"/>
            <a:ext cx="5241925" cy="5486400"/>
          </a:xfrm>
          <a:prstGeom prst="rect">
            <a:avLst/>
          </a:prstGeom>
          <a:ln>
            <a:noFill/>
          </a:ln>
          <a:effectLst>
            <a:outerShdw blurRad="50800" dist="25400" dir="5400000" sx="113000" sy="113000" algn="ctr" rotWithShape="0">
              <a:schemeClr val="bg1"/>
            </a:outerShd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600200" y="0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Statler Towers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bc_atrium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43000" y="685800"/>
            <a:ext cx="6942137" cy="5486400"/>
          </a:xfrm>
          <a:prstGeom prst="rect">
            <a:avLst/>
          </a:prstGeom>
          <a:ln w="15875">
            <a:solidFill>
              <a:schemeClr val="tx1"/>
            </a:solidFill>
            <a:prstDash val="solid"/>
          </a:ln>
          <a:effectLst>
            <a:outerShdw blurRad="50800" dist="25400" dir="5400000" sx="113000" sy="113000" algn="ctr" rotWithShape="0">
              <a:schemeClr val="bg1"/>
            </a:outerShd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57400" y="0"/>
            <a:ext cx="533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HSBC Atrium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amsMarkHotel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1020763" y="812922"/>
            <a:ext cx="7102475" cy="5232156"/>
          </a:xfrm>
          <a:prstGeom prst="rect">
            <a:avLst/>
          </a:prstGeom>
          <a:ln>
            <a:noFill/>
          </a:ln>
          <a:effectLst>
            <a:outerShdw blurRad="50800" dist="25400" dir="5400000" sx="113000" sy="113000" algn="ctr" rotWithShape="0">
              <a:schemeClr val="bg1"/>
            </a:outerShd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219200" y="0"/>
            <a:ext cx="662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Adam’s Mark Hotel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419600"/>
            <a:ext cx="556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u="sng" dirty="0" smtClean="0"/>
              <a:t>Materials</a:t>
            </a:r>
            <a:endParaRPr lang="en-US" sz="3500" dirty="0" smtClean="0"/>
          </a:p>
          <a:p>
            <a:pPr algn="ctr">
              <a:buNone/>
            </a:pPr>
            <a:endParaRPr lang="en-US" sz="3500" b="1" u="sng" dirty="0" smtClean="0"/>
          </a:p>
          <a:p>
            <a:pPr algn="ctr">
              <a:buNone/>
            </a:pPr>
            <a:endParaRPr lang="en-US" sz="3500" b="1" u="sng" dirty="0" smtClean="0"/>
          </a:p>
          <a:p>
            <a:pPr algn="ctr">
              <a:buNone/>
            </a:pPr>
            <a:endParaRPr lang="en-US" sz="3500" b="1" u="sng" dirty="0" smtClean="0"/>
          </a:p>
          <a:p>
            <a:pPr algn="ctr">
              <a:buNone/>
            </a:pPr>
            <a:endParaRPr lang="en-US" sz="3500" b="1" u="sng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143000" y="2057400"/>
            <a:ext cx="686460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Construction Paper/Foam Board</a:t>
            </a:r>
          </a:p>
          <a:p>
            <a:pPr marL="0" lvl="1"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Pencils/Markers</a:t>
            </a:r>
          </a:p>
          <a:p>
            <a:pPr marL="0" lvl="1"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Graph Paper</a:t>
            </a:r>
          </a:p>
          <a:p>
            <a:pPr marL="0" lvl="1"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Glue/Tape</a:t>
            </a:r>
          </a:p>
          <a:p>
            <a:pPr marL="0" lvl="1"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Scissors</a:t>
            </a:r>
          </a:p>
          <a:p>
            <a:pPr marL="0" lvl="1"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Ruler</a:t>
            </a:r>
          </a:p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635" y="8898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lvl="1"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7086600" cy="10953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5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hiller"/>
              </a:rPr>
              <a:t> </a:t>
            </a:r>
            <a:r>
              <a:rPr lang="en-US" sz="5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Chiller"/>
              </a:rPr>
              <a:t>City Skylines </a:t>
            </a:r>
          </a:p>
          <a:p>
            <a:pPr algn="ctr" rtl="0"/>
            <a:endParaRPr lang="en-US" sz="5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hiller"/>
            </a:endParaRPr>
          </a:p>
          <a:p>
            <a:pPr algn="ctr" rtl="0"/>
            <a:endParaRPr lang="en-US" sz="5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hiller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225</Words>
  <Application>Microsoft Office PowerPoint</Application>
  <PresentationFormat>On-screen Show (4:3)</PresentationFormat>
  <Paragraphs>75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Concourse</vt:lpstr>
      <vt:lpstr>Office Theme</vt:lpstr>
      <vt:lpstr>Slide 1</vt:lpstr>
      <vt:lpstr>What is a Net?</vt:lpstr>
      <vt:lpstr>City Skylines Project</vt:lpstr>
      <vt:lpstr>Slide 4</vt:lpstr>
      <vt:lpstr>Slide 5</vt:lpstr>
      <vt:lpstr>Slide 6</vt:lpstr>
      <vt:lpstr>Slide 7</vt:lpstr>
      <vt:lpstr>Slide 8</vt:lpstr>
      <vt:lpstr>Slide 9</vt:lpstr>
      <vt:lpstr>Net for the United Nations Building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</dc:creator>
  <cp:lastModifiedBy>Mackenzie</cp:lastModifiedBy>
  <cp:revision>101</cp:revision>
  <dcterms:created xsi:type="dcterms:W3CDTF">2009-11-03T03:53:36Z</dcterms:created>
  <dcterms:modified xsi:type="dcterms:W3CDTF">2009-12-16T20:38:57Z</dcterms:modified>
</cp:coreProperties>
</file>